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623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21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50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9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84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235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35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696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74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29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769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F99F7-2665-4732-A7AC-214909033246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E6D5C-1EB4-4023-A245-605C86617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75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8644"/>
            <a:ext cx="9337288" cy="564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97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85" y="657922"/>
            <a:ext cx="9623503" cy="5519041"/>
          </a:xfrm>
        </p:spPr>
      </p:pic>
    </p:spTree>
    <p:extLst>
      <p:ext uri="{BB962C8B-B14F-4D97-AF65-F5344CB8AC3E}">
        <p14:creationId xmlns:p14="http://schemas.microsoft.com/office/powerpoint/2010/main" val="575299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264" y="780585"/>
            <a:ext cx="9567746" cy="5396378"/>
          </a:xfrm>
        </p:spPr>
      </p:pic>
    </p:spTree>
    <p:extLst>
      <p:ext uri="{BB962C8B-B14F-4D97-AF65-F5344CB8AC3E}">
        <p14:creationId xmlns:p14="http://schemas.microsoft.com/office/powerpoint/2010/main" val="313302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791737"/>
            <a:ext cx="9534293" cy="5385226"/>
          </a:xfrm>
        </p:spPr>
      </p:pic>
    </p:spTree>
    <p:extLst>
      <p:ext uri="{BB962C8B-B14F-4D97-AF65-F5344CB8AC3E}">
        <p14:creationId xmlns:p14="http://schemas.microsoft.com/office/powerpoint/2010/main" val="10417208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2021-03-03T10:49:09Z</dcterms:created>
  <dcterms:modified xsi:type="dcterms:W3CDTF">2021-03-03T11:04:05Z</dcterms:modified>
</cp:coreProperties>
</file>